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73" r:id="rId4"/>
    <p:sldId id="272" r:id="rId5"/>
    <p:sldId id="266" r:id="rId6"/>
    <p:sldId id="267" r:id="rId7"/>
    <p:sldId id="268" r:id="rId8"/>
    <p:sldId id="274" r:id="rId9"/>
    <p:sldId id="275" r:id="rId10"/>
    <p:sldId id="271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9FC9D1-EC93-458C-958C-C410E95804AB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06D9200-629D-4714-9D7F-A1F929A1D9E9}">
      <dgm:prSet/>
      <dgm:spPr/>
      <dgm:t>
        <a:bodyPr/>
        <a:lstStyle/>
        <a:p>
          <a:r>
            <a:rPr lang="pl-PL"/>
            <a:t>Możliwość realizacji praktyk dziennikarskich dla studentów</a:t>
          </a:r>
          <a:endParaRPr lang="en-US"/>
        </a:p>
      </dgm:t>
    </dgm:pt>
    <dgm:pt modelId="{18701321-C080-4C57-9CA9-DA34E543755E}" type="parTrans" cxnId="{E251DAD4-F32D-4701-B2AC-4D82DD4A0B65}">
      <dgm:prSet/>
      <dgm:spPr/>
      <dgm:t>
        <a:bodyPr/>
        <a:lstStyle/>
        <a:p>
          <a:endParaRPr lang="en-US"/>
        </a:p>
      </dgm:t>
    </dgm:pt>
    <dgm:pt modelId="{B8860012-C9BD-41F1-8DEE-65C5B7593346}" type="sibTrans" cxnId="{E251DAD4-F32D-4701-B2AC-4D82DD4A0B65}">
      <dgm:prSet/>
      <dgm:spPr/>
      <dgm:t>
        <a:bodyPr/>
        <a:lstStyle/>
        <a:p>
          <a:endParaRPr lang="en-US"/>
        </a:p>
      </dgm:t>
    </dgm:pt>
    <dgm:pt modelId="{93D46DCF-E873-44E8-9732-05CC24A487AF}">
      <dgm:prSet/>
      <dgm:spPr/>
      <dgm:t>
        <a:bodyPr/>
        <a:lstStyle/>
        <a:p>
          <a:r>
            <a:rPr lang="pl-PL"/>
            <a:t>Możliwość przeprowadzania zajęć wyjazdowych w PWR i WG</a:t>
          </a:r>
          <a:endParaRPr lang="en-US"/>
        </a:p>
      </dgm:t>
    </dgm:pt>
    <dgm:pt modelId="{D58AFDC7-9EB8-4DA1-9E81-F024ECB41EF6}" type="parTrans" cxnId="{BC8F57A2-70DF-47C0-8BD8-EA58B625B0FE}">
      <dgm:prSet/>
      <dgm:spPr/>
      <dgm:t>
        <a:bodyPr/>
        <a:lstStyle/>
        <a:p>
          <a:endParaRPr lang="en-US"/>
        </a:p>
      </dgm:t>
    </dgm:pt>
    <dgm:pt modelId="{7B0256BE-C476-4162-8BD9-C264EDCFA5A2}" type="sibTrans" cxnId="{BC8F57A2-70DF-47C0-8BD8-EA58B625B0FE}">
      <dgm:prSet/>
      <dgm:spPr/>
      <dgm:t>
        <a:bodyPr/>
        <a:lstStyle/>
        <a:p>
          <a:endParaRPr lang="en-US"/>
        </a:p>
      </dgm:t>
    </dgm:pt>
    <dgm:pt modelId="{5CFDE8AC-80B6-4604-9E42-C89F15B1207B}">
      <dgm:prSet/>
      <dgm:spPr/>
      <dgm:t>
        <a:bodyPr/>
        <a:lstStyle/>
        <a:p>
          <a:r>
            <a:rPr lang="pl-PL"/>
            <a:t>Możliwość udostępniania naszego studia TV na potrzeby zajęć, szkoleń, warsztatów praktycznych</a:t>
          </a:r>
          <a:endParaRPr lang="en-US"/>
        </a:p>
      </dgm:t>
    </dgm:pt>
    <dgm:pt modelId="{D0047B0D-DD3D-478E-884B-E7B82A59FC06}" type="parTrans" cxnId="{61C436F8-2E25-44BB-85B4-8C3DD5278262}">
      <dgm:prSet/>
      <dgm:spPr/>
      <dgm:t>
        <a:bodyPr/>
        <a:lstStyle/>
        <a:p>
          <a:endParaRPr lang="en-US"/>
        </a:p>
      </dgm:t>
    </dgm:pt>
    <dgm:pt modelId="{8BED63AD-143A-4BEE-B39E-BE878D30C1C1}" type="sibTrans" cxnId="{61C436F8-2E25-44BB-85B4-8C3DD5278262}">
      <dgm:prSet/>
      <dgm:spPr/>
      <dgm:t>
        <a:bodyPr/>
        <a:lstStyle/>
        <a:p>
          <a:endParaRPr lang="en-US"/>
        </a:p>
      </dgm:t>
    </dgm:pt>
    <dgm:pt modelId="{B3AACC78-86FF-4147-993B-4D63D0FFE7D9}">
      <dgm:prSet/>
      <dgm:spPr/>
      <dgm:t>
        <a:bodyPr/>
        <a:lstStyle/>
        <a:p>
          <a:r>
            <a:rPr lang="pl-PL"/>
            <a:t>Staże po zakończeniu studiów</a:t>
          </a:r>
          <a:endParaRPr lang="en-US"/>
        </a:p>
      </dgm:t>
    </dgm:pt>
    <dgm:pt modelId="{1E723223-541B-4121-8E0F-38D826512C96}" type="parTrans" cxnId="{7C592039-14F9-410D-94B8-48AB72FA0F29}">
      <dgm:prSet/>
      <dgm:spPr/>
      <dgm:t>
        <a:bodyPr/>
        <a:lstStyle/>
        <a:p>
          <a:endParaRPr lang="en-US"/>
        </a:p>
      </dgm:t>
    </dgm:pt>
    <dgm:pt modelId="{257B782D-BF76-4EB8-9053-84EE3E506D8D}" type="sibTrans" cxnId="{7C592039-14F9-410D-94B8-48AB72FA0F29}">
      <dgm:prSet/>
      <dgm:spPr/>
      <dgm:t>
        <a:bodyPr/>
        <a:lstStyle/>
        <a:p>
          <a:endParaRPr lang="en-US"/>
        </a:p>
      </dgm:t>
    </dgm:pt>
    <dgm:pt modelId="{8EE90C08-9A5C-4B2B-818F-46FE37C88C45}">
      <dgm:prSet/>
      <dgm:spPr/>
      <dgm:t>
        <a:bodyPr/>
        <a:lstStyle/>
        <a:p>
          <a:r>
            <a:rPr lang="pl-PL"/>
            <a:t>Pracę i współpracę dla wyróżniających się studentów i absolwentów studiów dziennikarskich</a:t>
          </a:r>
          <a:endParaRPr lang="en-US"/>
        </a:p>
      </dgm:t>
    </dgm:pt>
    <dgm:pt modelId="{FBEF1E03-AF8A-4F84-ACC6-123AD9CE7FE1}" type="parTrans" cxnId="{639245F6-1205-4CC3-A2A9-DD63D0E17B69}">
      <dgm:prSet/>
      <dgm:spPr/>
      <dgm:t>
        <a:bodyPr/>
        <a:lstStyle/>
        <a:p>
          <a:endParaRPr lang="en-US"/>
        </a:p>
      </dgm:t>
    </dgm:pt>
    <dgm:pt modelId="{6C3BA84E-9E85-4D21-B8FF-627D529C31CE}" type="sibTrans" cxnId="{639245F6-1205-4CC3-A2A9-DD63D0E17B69}">
      <dgm:prSet/>
      <dgm:spPr/>
      <dgm:t>
        <a:bodyPr/>
        <a:lstStyle/>
        <a:p>
          <a:endParaRPr lang="en-US"/>
        </a:p>
      </dgm:t>
    </dgm:pt>
    <dgm:pt modelId="{F9FF9560-1FDE-428E-84C0-511EC8B7BDE1}">
      <dgm:prSet/>
      <dgm:spPr/>
      <dgm:t>
        <a:bodyPr/>
        <a:lstStyle/>
        <a:p>
          <a:r>
            <a:rPr lang="pl-PL"/>
            <a:t>Spotkania z naszymi doświadczonymi redaktorami w ramach warsztatów pracy dziennikarza</a:t>
          </a:r>
          <a:endParaRPr lang="en-US"/>
        </a:p>
      </dgm:t>
    </dgm:pt>
    <dgm:pt modelId="{65D64ADF-6A5E-44AF-92BF-D5981C5C80AC}" type="parTrans" cxnId="{3A4404D7-A0EA-4C55-A2B5-48F39B6FEE7C}">
      <dgm:prSet/>
      <dgm:spPr/>
      <dgm:t>
        <a:bodyPr/>
        <a:lstStyle/>
        <a:p>
          <a:endParaRPr lang="en-US"/>
        </a:p>
      </dgm:t>
    </dgm:pt>
    <dgm:pt modelId="{75D9AE22-AEC0-495E-8549-340FE72F2FF4}" type="sibTrans" cxnId="{3A4404D7-A0EA-4C55-A2B5-48F39B6FEE7C}">
      <dgm:prSet/>
      <dgm:spPr/>
      <dgm:t>
        <a:bodyPr/>
        <a:lstStyle/>
        <a:p>
          <a:endParaRPr lang="en-US"/>
        </a:p>
      </dgm:t>
    </dgm:pt>
    <dgm:pt modelId="{5CDA0FF6-01C5-4447-8231-3AD19545A6AD}">
      <dgm:prSet/>
      <dgm:spPr/>
      <dgm:t>
        <a:bodyPr/>
        <a:lstStyle/>
        <a:p>
          <a:r>
            <a:rPr lang="pl-PL"/>
            <a:t>Warsztaty specjalistyczne, np. z narzędzi i technik pracy dziennikarza online</a:t>
          </a:r>
          <a:endParaRPr lang="en-US"/>
        </a:p>
      </dgm:t>
    </dgm:pt>
    <dgm:pt modelId="{8B80002B-D9D7-42F3-ACA8-2DE00F0F04CB}" type="parTrans" cxnId="{2BD5C712-13D0-4FBE-A791-E1AD8710C805}">
      <dgm:prSet/>
      <dgm:spPr/>
      <dgm:t>
        <a:bodyPr/>
        <a:lstStyle/>
        <a:p>
          <a:endParaRPr lang="en-US"/>
        </a:p>
      </dgm:t>
    </dgm:pt>
    <dgm:pt modelId="{D5A0E38E-6AC0-4B02-9AC0-FDDD15C5A4B1}" type="sibTrans" cxnId="{2BD5C712-13D0-4FBE-A791-E1AD8710C805}">
      <dgm:prSet/>
      <dgm:spPr/>
      <dgm:t>
        <a:bodyPr/>
        <a:lstStyle/>
        <a:p>
          <a:endParaRPr lang="en-US"/>
        </a:p>
      </dgm:t>
    </dgm:pt>
    <dgm:pt modelId="{11B3AAFA-EAB7-4941-8AFE-4F479426A277}" type="pres">
      <dgm:prSet presAssocID="{5F9FC9D1-EC93-458C-958C-C410E95804AB}" presName="diagram" presStyleCnt="0">
        <dgm:presLayoutVars>
          <dgm:dir/>
          <dgm:resizeHandles val="exact"/>
        </dgm:presLayoutVars>
      </dgm:prSet>
      <dgm:spPr/>
    </dgm:pt>
    <dgm:pt modelId="{410A5ABE-1774-4713-88C4-16D11E783C83}" type="pres">
      <dgm:prSet presAssocID="{C06D9200-629D-4714-9D7F-A1F929A1D9E9}" presName="node" presStyleLbl="node1" presStyleIdx="0" presStyleCnt="7">
        <dgm:presLayoutVars>
          <dgm:bulletEnabled val="1"/>
        </dgm:presLayoutVars>
      </dgm:prSet>
      <dgm:spPr/>
    </dgm:pt>
    <dgm:pt modelId="{B2134702-49C4-4937-A7FE-75EBA4E6CE99}" type="pres">
      <dgm:prSet presAssocID="{B8860012-C9BD-41F1-8DEE-65C5B7593346}" presName="sibTrans" presStyleCnt="0"/>
      <dgm:spPr/>
    </dgm:pt>
    <dgm:pt modelId="{79BE2D40-AF9B-42E8-A70E-EDABFDD02555}" type="pres">
      <dgm:prSet presAssocID="{93D46DCF-E873-44E8-9732-05CC24A487AF}" presName="node" presStyleLbl="node1" presStyleIdx="1" presStyleCnt="7">
        <dgm:presLayoutVars>
          <dgm:bulletEnabled val="1"/>
        </dgm:presLayoutVars>
      </dgm:prSet>
      <dgm:spPr/>
    </dgm:pt>
    <dgm:pt modelId="{5ACDBDC1-1A27-4C4D-9DDA-3C7FF0899916}" type="pres">
      <dgm:prSet presAssocID="{7B0256BE-C476-4162-8BD9-C264EDCFA5A2}" presName="sibTrans" presStyleCnt="0"/>
      <dgm:spPr/>
    </dgm:pt>
    <dgm:pt modelId="{DB878E22-34A7-4D81-A4BE-1D6ABAD7FA77}" type="pres">
      <dgm:prSet presAssocID="{5CFDE8AC-80B6-4604-9E42-C89F15B1207B}" presName="node" presStyleLbl="node1" presStyleIdx="2" presStyleCnt="7">
        <dgm:presLayoutVars>
          <dgm:bulletEnabled val="1"/>
        </dgm:presLayoutVars>
      </dgm:prSet>
      <dgm:spPr/>
    </dgm:pt>
    <dgm:pt modelId="{572266B0-80A8-4429-A24B-C4E3476EAEF4}" type="pres">
      <dgm:prSet presAssocID="{8BED63AD-143A-4BEE-B39E-BE878D30C1C1}" presName="sibTrans" presStyleCnt="0"/>
      <dgm:spPr/>
    </dgm:pt>
    <dgm:pt modelId="{28A28208-60E7-41DA-BE92-92CA672A447D}" type="pres">
      <dgm:prSet presAssocID="{B3AACC78-86FF-4147-993B-4D63D0FFE7D9}" presName="node" presStyleLbl="node1" presStyleIdx="3" presStyleCnt="7">
        <dgm:presLayoutVars>
          <dgm:bulletEnabled val="1"/>
        </dgm:presLayoutVars>
      </dgm:prSet>
      <dgm:spPr/>
    </dgm:pt>
    <dgm:pt modelId="{622C2C89-A345-469C-B6D6-DDE1BB0F5FCE}" type="pres">
      <dgm:prSet presAssocID="{257B782D-BF76-4EB8-9053-84EE3E506D8D}" presName="sibTrans" presStyleCnt="0"/>
      <dgm:spPr/>
    </dgm:pt>
    <dgm:pt modelId="{6EED291A-1284-44D7-9F39-0E6623E96751}" type="pres">
      <dgm:prSet presAssocID="{8EE90C08-9A5C-4B2B-818F-46FE37C88C45}" presName="node" presStyleLbl="node1" presStyleIdx="4" presStyleCnt="7">
        <dgm:presLayoutVars>
          <dgm:bulletEnabled val="1"/>
        </dgm:presLayoutVars>
      </dgm:prSet>
      <dgm:spPr/>
    </dgm:pt>
    <dgm:pt modelId="{734E66EA-A9DF-4ED3-A4DF-C2120BDB3952}" type="pres">
      <dgm:prSet presAssocID="{6C3BA84E-9E85-4D21-B8FF-627D529C31CE}" presName="sibTrans" presStyleCnt="0"/>
      <dgm:spPr/>
    </dgm:pt>
    <dgm:pt modelId="{D504DC46-42F4-4EDC-909A-39C0061AE471}" type="pres">
      <dgm:prSet presAssocID="{F9FF9560-1FDE-428E-84C0-511EC8B7BDE1}" presName="node" presStyleLbl="node1" presStyleIdx="5" presStyleCnt="7">
        <dgm:presLayoutVars>
          <dgm:bulletEnabled val="1"/>
        </dgm:presLayoutVars>
      </dgm:prSet>
      <dgm:spPr/>
    </dgm:pt>
    <dgm:pt modelId="{B433D08A-3012-4440-93A8-92853A73D36C}" type="pres">
      <dgm:prSet presAssocID="{75D9AE22-AEC0-495E-8549-340FE72F2FF4}" presName="sibTrans" presStyleCnt="0"/>
      <dgm:spPr/>
    </dgm:pt>
    <dgm:pt modelId="{C03A47B9-EDAC-454C-AE0C-30EC0F0BCE92}" type="pres">
      <dgm:prSet presAssocID="{5CDA0FF6-01C5-4447-8231-3AD19545A6AD}" presName="node" presStyleLbl="node1" presStyleIdx="6" presStyleCnt="7">
        <dgm:presLayoutVars>
          <dgm:bulletEnabled val="1"/>
        </dgm:presLayoutVars>
      </dgm:prSet>
      <dgm:spPr/>
    </dgm:pt>
  </dgm:ptLst>
  <dgm:cxnLst>
    <dgm:cxn modelId="{D4D0D10E-413C-47E1-AE73-CEF33E676F06}" type="presOf" srcId="{C06D9200-629D-4714-9D7F-A1F929A1D9E9}" destId="{410A5ABE-1774-4713-88C4-16D11E783C83}" srcOrd="0" destOrd="0" presId="urn:microsoft.com/office/officeart/2005/8/layout/default"/>
    <dgm:cxn modelId="{2BD5C712-13D0-4FBE-A791-E1AD8710C805}" srcId="{5F9FC9D1-EC93-458C-958C-C410E95804AB}" destId="{5CDA0FF6-01C5-4447-8231-3AD19545A6AD}" srcOrd="6" destOrd="0" parTransId="{8B80002B-D9D7-42F3-ACA8-2DE00F0F04CB}" sibTransId="{D5A0E38E-6AC0-4B02-9AC0-FDDD15C5A4B1}"/>
    <dgm:cxn modelId="{40B53229-C35E-415C-8F9F-59514F7F9719}" type="presOf" srcId="{93D46DCF-E873-44E8-9732-05CC24A487AF}" destId="{79BE2D40-AF9B-42E8-A70E-EDABFDD02555}" srcOrd="0" destOrd="0" presId="urn:microsoft.com/office/officeart/2005/8/layout/default"/>
    <dgm:cxn modelId="{7C592039-14F9-410D-94B8-48AB72FA0F29}" srcId="{5F9FC9D1-EC93-458C-958C-C410E95804AB}" destId="{B3AACC78-86FF-4147-993B-4D63D0FFE7D9}" srcOrd="3" destOrd="0" parTransId="{1E723223-541B-4121-8E0F-38D826512C96}" sibTransId="{257B782D-BF76-4EB8-9053-84EE3E506D8D}"/>
    <dgm:cxn modelId="{9EF74577-9BF8-4DD0-9AA2-9D3EB985E712}" type="presOf" srcId="{5CFDE8AC-80B6-4604-9E42-C89F15B1207B}" destId="{DB878E22-34A7-4D81-A4BE-1D6ABAD7FA77}" srcOrd="0" destOrd="0" presId="urn:microsoft.com/office/officeart/2005/8/layout/default"/>
    <dgm:cxn modelId="{A7125688-76DE-4FB3-8403-CAA1111E714A}" type="presOf" srcId="{5F9FC9D1-EC93-458C-958C-C410E95804AB}" destId="{11B3AAFA-EAB7-4941-8AFE-4F479426A277}" srcOrd="0" destOrd="0" presId="urn:microsoft.com/office/officeart/2005/8/layout/default"/>
    <dgm:cxn modelId="{0CB1928D-4257-463B-BAC6-302063200085}" type="presOf" srcId="{5CDA0FF6-01C5-4447-8231-3AD19545A6AD}" destId="{C03A47B9-EDAC-454C-AE0C-30EC0F0BCE92}" srcOrd="0" destOrd="0" presId="urn:microsoft.com/office/officeart/2005/8/layout/default"/>
    <dgm:cxn modelId="{BC8F57A2-70DF-47C0-8BD8-EA58B625B0FE}" srcId="{5F9FC9D1-EC93-458C-958C-C410E95804AB}" destId="{93D46DCF-E873-44E8-9732-05CC24A487AF}" srcOrd="1" destOrd="0" parTransId="{D58AFDC7-9EB8-4DA1-9E81-F024ECB41EF6}" sibTransId="{7B0256BE-C476-4162-8BD9-C264EDCFA5A2}"/>
    <dgm:cxn modelId="{65DCFEB5-F709-4148-BCD9-512EE1E3EDA5}" type="presOf" srcId="{F9FF9560-1FDE-428E-84C0-511EC8B7BDE1}" destId="{D504DC46-42F4-4EDC-909A-39C0061AE471}" srcOrd="0" destOrd="0" presId="urn:microsoft.com/office/officeart/2005/8/layout/default"/>
    <dgm:cxn modelId="{3A2D66C7-071F-4604-BF02-2034F443D37D}" type="presOf" srcId="{B3AACC78-86FF-4147-993B-4D63D0FFE7D9}" destId="{28A28208-60E7-41DA-BE92-92CA672A447D}" srcOrd="0" destOrd="0" presId="urn:microsoft.com/office/officeart/2005/8/layout/default"/>
    <dgm:cxn modelId="{E251DAD4-F32D-4701-B2AC-4D82DD4A0B65}" srcId="{5F9FC9D1-EC93-458C-958C-C410E95804AB}" destId="{C06D9200-629D-4714-9D7F-A1F929A1D9E9}" srcOrd="0" destOrd="0" parTransId="{18701321-C080-4C57-9CA9-DA34E543755E}" sibTransId="{B8860012-C9BD-41F1-8DEE-65C5B7593346}"/>
    <dgm:cxn modelId="{3A4404D7-A0EA-4C55-A2B5-48F39B6FEE7C}" srcId="{5F9FC9D1-EC93-458C-958C-C410E95804AB}" destId="{F9FF9560-1FDE-428E-84C0-511EC8B7BDE1}" srcOrd="5" destOrd="0" parTransId="{65D64ADF-6A5E-44AF-92BF-D5981C5C80AC}" sibTransId="{75D9AE22-AEC0-495E-8549-340FE72F2FF4}"/>
    <dgm:cxn modelId="{639245F6-1205-4CC3-A2A9-DD63D0E17B69}" srcId="{5F9FC9D1-EC93-458C-958C-C410E95804AB}" destId="{8EE90C08-9A5C-4B2B-818F-46FE37C88C45}" srcOrd="4" destOrd="0" parTransId="{FBEF1E03-AF8A-4F84-ACC6-123AD9CE7FE1}" sibTransId="{6C3BA84E-9E85-4D21-B8FF-627D529C31CE}"/>
    <dgm:cxn modelId="{61C436F8-2E25-44BB-85B4-8C3DD5278262}" srcId="{5F9FC9D1-EC93-458C-958C-C410E95804AB}" destId="{5CFDE8AC-80B6-4604-9E42-C89F15B1207B}" srcOrd="2" destOrd="0" parTransId="{D0047B0D-DD3D-478E-884B-E7B82A59FC06}" sibTransId="{8BED63AD-143A-4BEE-B39E-BE878D30C1C1}"/>
    <dgm:cxn modelId="{83B2E0FD-692D-468C-9E22-C04B55FD9474}" type="presOf" srcId="{8EE90C08-9A5C-4B2B-818F-46FE37C88C45}" destId="{6EED291A-1284-44D7-9F39-0E6623E96751}" srcOrd="0" destOrd="0" presId="urn:microsoft.com/office/officeart/2005/8/layout/default"/>
    <dgm:cxn modelId="{6184FBDA-DA62-4A98-A6CC-EB1840329EF6}" type="presParOf" srcId="{11B3AAFA-EAB7-4941-8AFE-4F479426A277}" destId="{410A5ABE-1774-4713-88C4-16D11E783C83}" srcOrd="0" destOrd="0" presId="urn:microsoft.com/office/officeart/2005/8/layout/default"/>
    <dgm:cxn modelId="{767E7B00-F506-42D9-9BDC-1771B38D73E8}" type="presParOf" srcId="{11B3AAFA-EAB7-4941-8AFE-4F479426A277}" destId="{B2134702-49C4-4937-A7FE-75EBA4E6CE99}" srcOrd="1" destOrd="0" presId="urn:microsoft.com/office/officeart/2005/8/layout/default"/>
    <dgm:cxn modelId="{B4C43F31-42BC-4681-9E97-41D58DB51F5F}" type="presParOf" srcId="{11B3AAFA-EAB7-4941-8AFE-4F479426A277}" destId="{79BE2D40-AF9B-42E8-A70E-EDABFDD02555}" srcOrd="2" destOrd="0" presId="urn:microsoft.com/office/officeart/2005/8/layout/default"/>
    <dgm:cxn modelId="{CFCAFDEF-4344-434D-9552-1B3953E4E815}" type="presParOf" srcId="{11B3AAFA-EAB7-4941-8AFE-4F479426A277}" destId="{5ACDBDC1-1A27-4C4D-9DDA-3C7FF0899916}" srcOrd="3" destOrd="0" presId="urn:microsoft.com/office/officeart/2005/8/layout/default"/>
    <dgm:cxn modelId="{97946C65-3883-4420-AC0D-E7021C21EBE9}" type="presParOf" srcId="{11B3AAFA-EAB7-4941-8AFE-4F479426A277}" destId="{DB878E22-34A7-4D81-A4BE-1D6ABAD7FA77}" srcOrd="4" destOrd="0" presId="urn:microsoft.com/office/officeart/2005/8/layout/default"/>
    <dgm:cxn modelId="{D653CA7B-E5A4-4E87-A37C-F1E774A07839}" type="presParOf" srcId="{11B3AAFA-EAB7-4941-8AFE-4F479426A277}" destId="{572266B0-80A8-4429-A24B-C4E3476EAEF4}" srcOrd="5" destOrd="0" presId="urn:microsoft.com/office/officeart/2005/8/layout/default"/>
    <dgm:cxn modelId="{3C1EA3D1-94A1-4FF1-8EF4-40358779501F}" type="presParOf" srcId="{11B3AAFA-EAB7-4941-8AFE-4F479426A277}" destId="{28A28208-60E7-41DA-BE92-92CA672A447D}" srcOrd="6" destOrd="0" presId="urn:microsoft.com/office/officeart/2005/8/layout/default"/>
    <dgm:cxn modelId="{75BC2A7C-A64E-4CA9-AB9D-E0F9CED85F57}" type="presParOf" srcId="{11B3AAFA-EAB7-4941-8AFE-4F479426A277}" destId="{622C2C89-A345-469C-B6D6-DDE1BB0F5FCE}" srcOrd="7" destOrd="0" presId="urn:microsoft.com/office/officeart/2005/8/layout/default"/>
    <dgm:cxn modelId="{A3F904D5-A874-4FB1-BDBC-109A7C30F02A}" type="presParOf" srcId="{11B3AAFA-EAB7-4941-8AFE-4F479426A277}" destId="{6EED291A-1284-44D7-9F39-0E6623E96751}" srcOrd="8" destOrd="0" presId="urn:microsoft.com/office/officeart/2005/8/layout/default"/>
    <dgm:cxn modelId="{69D20694-B14F-4439-83C4-E5DF29E38C12}" type="presParOf" srcId="{11B3AAFA-EAB7-4941-8AFE-4F479426A277}" destId="{734E66EA-A9DF-4ED3-A4DF-C2120BDB3952}" srcOrd="9" destOrd="0" presId="urn:microsoft.com/office/officeart/2005/8/layout/default"/>
    <dgm:cxn modelId="{FFB85E3B-BF7E-4D90-B847-79E0FD95D96E}" type="presParOf" srcId="{11B3AAFA-EAB7-4941-8AFE-4F479426A277}" destId="{D504DC46-42F4-4EDC-909A-39C0061AE471}" srcOrd="10" destOrd="0" presId="urn:microsoft.com/office/officeart/2005/8/layout/default"/>
    <dgm:cxn modelId="{E1F149F3-62EC-4023-B6EF-AAC5F4C91B03}" type="presParOf" srcId="{11B3AAFA-EAB7-4941-8AFE-4F479426A277}" destId="{B433D08A-3012-4440-93A8-92853A73D36C}" srcOrd="11" destOrd="0" presId="urn:microsoft.com/office/officeart/2005/8/layout/default"/>
    <dgm:cxn modelId="{95C9D184-27B2-487B-A9BE-1A57FBA43D1C}" type="presParOf" srcId="{11B3AAFA-EAB7-4941-8AFE-4F479426A277}" destId="{C03A47B9-EDAC-454C-AE0C-30EC0F0BCE92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603485-BDD5-4F52-98C5-E1DC4A2DD1D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53A3705-1B8E-4DA9-A184-72F7FC0592F1}">
      <dgm:prSet/>
      <dgm:spPr/>
      <dgm:t>
        <a:bodyPr/>
        <a:lstStyle/>
        <a:p>
          <a:r>
            <a:rPr lang="pl-PL"/>
            <a:t>Letnie praktyki dziennikarskie dla studentów</a:t>
          </a:r>
          <a:endParaRPr lang="en-US"/>
        </a:p>
      </dgm:t>
    </dgm:pt>
    <dgm:pt modelId="{AB648090-8AEB-4DE0-B883-874D9349C3B1}" type="parTrans" cxnId="{AE807ED8-FEF0-45CE-B76B-F31520C24698}">
      <dgm:prSet/>
      <dgm:spPr/>
      <dgm:t>
        <a:bodyPr/>
        <a:lstStyle/>
        <a:p>
          <a:endParaRPr lang="en-US"/>
        </a:p>
      </dgm:t>
    </dgm:pt>
    <dgm:pt modelId="{39E59C95-4168-4DC4-902B-BC3D6D5E48F9}" type="sibTrans" cxnId="{AE807ED8-FEF0-45CE-B76B-F31520C24698}">
      <dgm:prSet/>
      <dgm:spPr/>
      <dgm:t>
        <a:bodyPr/>
        <a:lstStyle/>
        <a:p>
          <a:endParaRPr lang="en-US"/>
        </a:p>
      </dgm:t>
    </dgm:pt>
    <dgm:pt modelId="{12FE6F85-FB42-4A3B-872A-F7A80954D61A}">
      <dgm:prSet/>
      <dgm:spPr/>
      <dgm:t>
        <a:bodyPr/>
        <a:lstStyle/>
        <a:p>
          <a:r>
            <a:rPr lang="pl-PL"/>
            <a:t>Staże dla absolwentów studiów dziennikarskich</a:t>
          </a:r>
          <a:endParaRPr lang="en-US"/>
        </a:p>
      </dgm:t>
    </dgm:pt>
    <dgm:pt modelId="{0916F52A-F973-4834-A927-C892D2D8F9A0}" type="parTrans" cxnId="{F7138161-3F88-4BCB-91DA-4270116D0353}">
      <dgm:prSet/>
      <dgm:spPr/>
      <dgm:t>
        <a:bodyPr/>
        <a:lstStyle/>
        <a:p>
          <a:endParaRPr lang="en-US"/>
        </a:p>
      </dgm:t>
    </dgm:pt>
    <dgm:pt modelId="{0EF3A418-5FE8-4640-904B-23E5CA4B6FCC}" type="sibTrans" cxnId="{F7138161-3F88-4BCB-91DA-4270116D0353}">
      <dgm:prSet/>
      <dgm:spPr/>
      <dgm:t>
        <a:bodyPr/>
        <a:lstStyle/>
        <a:p>
          <a:endParaRPr lang="en-US"/>
        </a:p>
      </dgm:t>
    </dgm:pt>
    <dgm:pt modelId="{C8C29FC6-AAE1-412E-9A95-2455A01FFFBD}">
      <dgm:prSet/>
      <dgm:spPr/>
      <dgm:t>
        <a:bodyPr/>
        <a:lstStyle/>
        <a:p>
          <a:r>
            <a:rPr lang="pl-PL"/>
            <a:t>Przygotowanie planu ramowej współpracy w roku akademickim 2021/2022</a:t>
          </a:r>
          <a:endParaRPr lang="en-US"/>
        </a:p>
      </dgm:t>
    </dgm:pt>
    <dgm:pt modelId="{A8CA73F5-D718-4211-9CA9-CAA8F39D83A0}" type="parTrans" cxnId="{D80C884E-3775-43FC-9490-D8A04E7DBC78}">
      <dgm:prSet/>
      <dgm:spPr/>
      <dgm:t>
        <a:bodyPr/>
        <a:lstStyle/>
        <a:p>
          <a:endParaRPr lang="en-US"/>
        </a:p>
      </dgm:t>
    </dgm:pt>
    <dgm:pt modelId="{E6278F0C-F33B-4FA8-B314-C7F9F6BAC034}" type="sibTrans" cxnId="{D80C884E-3775-43FC-9490-D8A04E7DBC78}">
      <dgm:prSet/>
      <dgm:spPr/>
      <dgm:t>
        <a:bodyPr/>
        <a:lstStyle/>
        <a:p>
          <a:endParaRPr lang="en-US"/>
        </a:p>
      </dgm:t>
    </dgm:pt>
    <dgm:pt modelId="{8DBC8AD3-AA80-4F8D-8057-2B5C4B2E0EE6}" type="pres">
      <dgm:prSet presAssocID="{86603485-BDD5-4F52-98C5-E1DC4A2DD1D6}" presName="root" presStyleCnt="0">
        <dgm:presLayoutVars>
          <dgm:dir/>
          <dgm:resizeHandles val="exact"/>
        </dgm:presLayoutVars>
      </dgm:prSet>
      <dgm:spPr/>
    </dgm:pt>
    <dgm:pt modelId="{4B244E9D-90AA-4826-B08B-9FC3ACDDA3AB}" type="pres">
      <dgm:prSet presAssocID="{F53A3705-1B8E-4DA9-A184-72F7FC0592F1}" presName="compNode" presStyleCnt="0"/>
      <dgm:spPr/>
    </dgm:pt>
    <dgm:pt modelId="{0C7FBD32-141A-495A-934F-16E4CFCCB603}" type="pres">
      <dgm:prSet presAssocID="{F53A3705-1B8E-4DA9-A184-72F7FC0592F1}" presName="bgRect" presStyleLbl="bgShp" presStyleIdx="0" presStyleCnt="3"/>
      <dgm:spPr/>
    </dgm:pt>
    <dgm:pt modelId="{06076DD0-CFD7-4D17-925E-95B811211DCC}" type="pres">
      <dgm:prSet presAssocID="{F53A3705-1B8E-4DA9-A184-72F7FC0592F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łońce"/>
        </a:ext>
      </dgm:extLst>
    </dgm:pt>
    <dgm:pt modelId="{DECE73E9-C82B-413E-B4E8-CAEF46265C83}" type="pres">
      <dgm:prSet presAssocID="{F53A3705-1B8E-4DA9-A184-72F7FC0592F1}" presName="spaceRect" presStyleCnt="0"/>
      <dgm:spPr/>
    </dgm:pt>
    <dgm:pt modelId="{2E5C9F2F-1B23-4A09-8C1A-E6F18B8A9B13}" type="pres">
      <dgm:prSet presAssocID="{F53A3705-1B8E-4DA9-A184-72F7FC0592F1}" presName="parTx" presStyleLbl="revTx" presStyleIdx="0" presStyleCnt="3">
        <dgm:presLayoutVars>
          <dgm:chMax val="0"/>
          <dgm:chPref val="0"/>
        </dgm:presLayoutVars>
      </dgm:prSet>
      <dgm:spPr/>
    </dgm:pt>
    <dgm:pt modelId="{7DC7B8E7-ABDA-43E6-A28A-62A0C7828EC4}" type="pres">
      <dgm:prSet presAssocID="{39E59C95-4168-4DC4-902B-BC3D6D5E48F9}" presName="sibTrans" presStyleCnt="0"/>
      <dgm:spPr/>
    </dgm:pt>
    <dgm:pt modelId="{68CC4869-8784-4412-8ACC-8E76663E125C}" type="pres">
      <dgm:prSet presAssocID="{12FE6F85-FB42-4A3B-872A-F7A80954D61A}" presName="compNode" presStyleCnt="0"/>
      <dgm:spPr/>
    </dgm:pt>
    <dgm:pt modelId="{19F22F13-6612-48AA-92F7-AC49BB127168}" type="pres">
      <dgm:prSet presAssocID="{12FE6F85-FB42-4A3B-872A-F7A80954D61A}" presName="bgRect" presStyleLbl="bgShp" presStyleIdx="1" presStyleCnt="3"/>
      <dgm:spPr/>
    </dgm:pt>
    <dgm:pt modelId="{FD730279-C498-4D77-96E8-0151B38F6334}" type="pres">
      <dgm:prSet presAssocID="{12FE6F85-FB42-4A3B-872A-F7A80954D61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żytkownicy"/>
        </a:ext>
      </dgm:extLst>
    </dgm:pt>
    <dgm:pt modelId="{32FFC979-9E63-4445-888E-F8A693A83003}" type="pres">
      <dgm:prSet presAssocID="{12FE6F85-FB42-4A3B-872A-F7A80954D61A}" presName="spaceRect" presStyleCnt="0"/>
      <dgm:spPr/>
    </dgm:pt>
    <dgm:pt modelId="{A04ADB50-2E01-4F1E-88DA-A7ECD486ECDC}" type="pres">
      <dgm:prSet presAssocID="{12FE6F85-FB42-4A3B-872A-F7A80954D61A}" presName="parTx" presStyleLbl="revTx" presStyleIdx="1" presStyleCnt="3">
        <dgm:presLayoutVars>
          <dgm:chMax val="0"/>
          <dgm:chPref val="0"/>
        </dgm:presLayoutVars>
      </dgm:prSet>
      <dgm:spPr/>
    </dgm:pt>
    <dgm:pt modelId="{4D5C521D-0D31-48AE-82F7-7A860AFF45A6}" type="pres">
      <dgm:prSet presAssocID="{0EF3A418-5FE8-4640-904B-23E5CA4B6FCC}" presName="sibTrans" presStyleCnt="0"/>
      <dgm:spPr/>
    </dgm:pt>
    <dgm:pt modelId="{0316A54A-C141-44C2-908F-F9C5B2E506A3}" type="pres">
      <dgm:prSet presAssocID="{C8C29FC6-AAE1-412E-9A95-2455A01FFFBD}" presName="compNode" presStyleCnt="0"/>
      <dgm:spPr/>
    </dgm:pt>
    <dgm:pt modelId="{8B387160-2D9B-4B72-9BA2-C3E5FBE5FB65}" type="pres">
      <dgm:prSet presAssocID="{C8C29FC6-AAE1-412E-9A95-2455A01FFFBD}" presName="bgRect" presStyleLbl="bgShp" presStyleIdx="2" presStyleCnt="3"/>
      <dgm:spPr/>
    </dgm:pt>
    <dgm:pt modelId="{9FA26922-D23C-4002-B0DD-8EA967732E12}" type="pres">
      <dgm:prSet presAssocID="{C8C29FC6-AAE1-412E-9A95-2455A01FFFB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ścisk dłoni"/>
        </a:ext>
      </dgm:extLst>
    </dgm:pt>
    <dgm:pt modelId="{524DF66C-799D-4A4D-A709-B6C40AEF0E8D}" type="pres">
      <dgm:prSet presAssocID="{C8C29FC6-AAE1-412E-9A95-2455A01FFFBD}" presName="spaceRect" presStyleCnt="0"/>
      <dgm:spPr/>
    </dgm:pt>
    <dgm:pt modelId="{ED7EAA59-B680-492A-97BA-67E47B7E8A34}" type="pres">
      <dgm:prSet presAssocID="{C8C29FC6-AAE1-412E-9A95-2455A01FFFB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7138161-3F88-4BCB-91DA-4270116D0353}" srcId="{86603485-BDD5-4F52-98C5-E1DC4A2DD1D6}" destId="{12FE6F85-FB42-4A3B-872A-F7A80954D61A}" srcOrd="1" destOrd="0" parTransId="{0916F52A-F973-4834-A927-C892D2D8F9A0}" sibTransId="{0EF3A418-5FE8-4640-904B-23E5CA4B6FCC}"/>
    <dgm:cxn modelId="{0FA31362-0EEC-47D8-B54B-BD5FB1001ABD}" type="presOf" srcId="{12FE6F85-FB42-4A3B-872A-F7A80954D61A}" destId="{A04ADB50-2E01-4F1E-88DA-A7ECD486ECDC}" srcOrd="0" destOrd="0" presId="urn:microsoft.com/office/officeart/2018/2/layout/IconVerticalSolidList"/>
    <dgm:cxn modelId="{D80C884E-3775-43FC-9490-D8A04E7DBC78}" srcId="{86603485-BDD5-4F52-98C5-E1DC4A2DD1D6}" destId="{C8C29FC6-AAE1-412E-9A95-2455A01FFFBD}" srcOrd="2" destOrd="0" parTransId="{A8CA73F5-D718-4211-9CA9-CAA8F39D83A0}" sibTransId="{E6278F0C-F33B-4FA8-B314-C7F9F6BAC034}"/>
    <dgm:cxn modelId="{3B28DA75-028F-4CB9-B914-7E8AEB762204}" type="presOf" srcId="{86603485-BDD5-4F52-98C5-E1DC4A2DD1D6}" destId="{8DBC8AD3-AA80-4F8D-8057-2B5C4B2E0EE6}" srcOrd="0" destOrd="0" presId="urn:microsoft.com/office/officeart/2018/2/layout/IconVerticalSolidList"/>
    <dgm:cxn modelId="{D6D77383-2D2B-4F94-B838-F64767516ACE}" type="presOf" srcId="{F53A3705-1B8E-4DA9-A184-72F7FC0592F1}" destId="{2E5C9F2F-1B23-4A09-8C1A-E6F18B8A9B13}" srcOrd="0" destOrd="0" presId="urn:microsoft.com/office/officeart/2018/2/layout/IconVerticalSolidList"/>
    <dgm:cxn modelId="{A490FB8E-B180-460D-B926-02698B2EA59F}" type="presOf" srcId="{C8C29FC6-AAE1-412E-9A95-2455A01FFFBD}" destId="{ED7EAA59-B680-492A-97BA-67E47B7E8A34}" srcOrd="0" destOrd="0" presId="urn:microsoft.com/office/officeart/2018/2/layout/IconVerticalSolidList"/>
    <dgm:cxn modelId="{AE807ED8-FEF0-45CE-B76B-F31520C24698}" srcId="{86603485-BDD5-4F52-98C5-E1DC4A2DD1D6}" destId="{F53A3705-1B8E-4DA9-A184-72F7FC0592F1}" srcOrd="0" destOrd="0" parTransId="{AB648090-8AEB-4DE0-B883-874D9349C3B1}" sibTransId="{39E59C95-4168-4DC4-902B-BC3D6D5E48F9}"/>
    <dgm:cxn modelId="{E94BD260-84D7-4586-AA88-B313F15B8DB3}" type="presParOf" srcId="{8DBC8AD3-AA80-4F8D-8057-2B5C4B2E0EE6}" destId="{4B244E9D-90AA-4826-B08B-9FC3ACDDA3AB}" srcOrd="0" destOrd="0" presId="urn:microsoft.com/office/officeart/2018/2/layout/IconVerticalSolidList"/>
    <dgm:cxn modelId="{D6EF2F32-3DF2-497D-B596-719FD248F05A}" type="presParOf" srcId="{4B244E9D-90AA-4826-B08B-9FC3ACDDA3AB}" destId="{0C7FBD32-141A-495A-934F-16E4CFCCB603}" srcOrd="0" destOrd="0" presId="urn:microsoft.com/office/officeart/2018/2/layout/IconVerticalSolidList"/>
    <dgm:cxn modelId="{EDDDDD16-4B66-4F45-AD2C-5958CA5D515B}" type="presParOf" srcId="{4B244E9D-90AA-4826-B08B-9FC3ACDDA3AB}" destId="{06076DD0-CFD7-4D17-925E-95B811211DCC}" srcOrd="1" destOrd="0" presId="urn:microsoft.com/office/officeart/2018/2/layout/IconVerticalSolidList"/>
    <dgm:cxn modelId="{DD2E5F47-E05C-4247-9754-324A9062E076}" type="presParOf" srcId="{4B244E9D-90AA-4826-B08B-9FC3ACDDA3AB}" destId="{DECE73E9-C82B-413E-B4E8-CAEF46265C83}" srcOrd="2" destOrd="0" presId="urn:microsoft.com/office/officeart/2018/2/layout/IconVerticalSolidList"/>
    <dgm:cxn modelId="{95BA2BAB-32E8-4363-9442-C5508B8A791E}" type="presParOf" srcId="{4B244E9D-90AA-4826-B08B-9FC3ACDDA3AB}" destId="{2E5C9F2F-1B23-4A09-8C1A-E6F18B8A9B13}" srcOrd="3" destOrd="0" presId="urn:microsoft.com/office/officeart/2018/2/layout/IconVerticalSolidList"/>
    <dgm:cxn modelId="{265E2D21-D8B5-4027-A307-ED694F3CA1D0}" type="presParOf" srcId="{8DBC8AD3-AA80-4F8D-8057-2B5C4B2E0EE6}" destId="{7DC7B8E7-ABDA-43E6-A28A-62A0C7828EC4}" srcOrd="1" destOrd="0" presId="urn:microsoft.com/office/officeart/2018/2/layout/IconVerticalSolidList"/>
    <dgm:cxn modelId="{A3B3A2EE-065A-49FE-B57B-45413C2E1F95}" type="presParOf" srcId="{8DBC8AD3-AA80-4F8D-8057-2B5C4B2E0EE6}" destId="{68CC4869-8784-4412-8ACC-8E76663E125C}" srcOrd="2" destOrd="0" presId="urn:microsoft.com/office/officeart/2018/2/layout/IconVerticalSolidList"/>
    <dgm:cxn modelId="{0E705C63-DE83-4F1C-9630-9FBEE866C256}" type="presParOf" srcId="{68CC4869-8784-4412-8ACC-8E76663E125C}" destId="{19F22F13-6612-48AA-92F7-AC49BB127168}" srcOrd="0" destOrd="0" presId="urn:microsoft.com/office/officeart/2018/2/layout/IconVerticalSolidList"/>
    <dgm:cxn modelId="{0CA5B18E-6FAE-45E4-9AD7-5DA848DE3D44}" type="presParOf" srcId="{68CC4869-8784-4412-8ACC-8E76663E125C}" destId="{FD730279-C498-4D77-96E8-0151B38F6334}" srcOrd="1" destOrd="0" presId="urn:microsoft.com/office/officeart/2018/2/layout/IconVerticalSolidList"/>
    <dgm:cxn modelId="{76780160-AD78-45D0-905F-6AB3B2F2D0CC}" type="presParOf" srcId="{68CC4869-8784-4412-8ACC-8E76663E125C}" destId="{32FFC979-9E63-4445-888E-F8A693A83003}" srcOrd="2" destOrd="0" presId="urn:microsoft.com/office/officeart/2018/2/layout/IconVerticalSolidList"/>
    <dgm:cxn modelId="{33E3E747-02DD-48EE-ADA9-4E6F87846B54}" type="presParOf" srcId="{68CC4869-8784-4412-8ACC-8E76663E125C}" destId="{A04ADB50-2E01-4F1E-88DA-A7ECD486ECDC}" srcOrd="3" destOrd="0" presId="urn:microsoft.com/office/officeart/2018/2/layout/IconVerticalSolidList"/>
    <dgm:cxn modelId="{22B0644C-7770-49A6-B708-5BFE54CC730D}" type="presParOf" srcId="{8DBC8AD3-AA80-4F8D-8057-2B5C4B2E0EE6}" destId="{4D5C521D-0D31-48AE-82F7-7A860AFF45A6}" srcOrd="3" destOrd="0" presId="urn:microsoft.com/office/officeart/2018/2/layout/IconVerticalSolidList"/>
    <dgm:cxn modelId="{82AD0823-5144-4B92-B8A9-BC7635610412}" type="presParOf" srcId="{8DBC8AD3-AA80-4F8D-8057-2B5C4B2E0EE6}" destId="{0316A54A-C141-44C2-908F-F9C5B2E506A3}" srcOrd="4" destOrd="0" presId="urn:microsoft.com/office/officeart/2018/2/layout/IconVerticalSolidList"/>
    <dgm:cxn modelId="{0FE7FF60-1B31-4D01-906A-26BEAAEAF761}" type="presParOf" srcId="{0316A54A-C141-44C2-908F-F9C5B2E506A3}" destId="{8B387160-2D9B-4B72-9BA2-C3E5FBE5FB65}" srcOrd="0" destOrd="0" presId="urn:microsoft.com/office/officeart/2018/2/layout/IconVerticalSolidList"/>
    <dgm:cxn modelId="{A9FAD7B2-F3D0-45AF-A6B8-400B71E3246E}" type="presParOf" srcId="{0316A54A-C141-44C2-908F-F9C5B2E506A3}" destId="{9FA26922-D23C-4002-B0DD-8EA967732E12}" srcOrd="1" destOrd="0" presId="urn:microsoft.com/office/officeart/2018/2/layout/IconVerticalSolidList"/>
    <dgm:cxn modelId="{15CF3742-BE67-4BB0-9751-968ED7B108F2}" type="presParOf" srcId="{0316A54A-C141-44C2-908F-F9C5B2E506A3}" destId="{524DF66C-799D-4A4D-A709-B6C40AEF0E8D}" srcOrd="2" destOrd="0" presId="urn:microsoft.com/office/officeart/2018/2/layout/IconVerticalSolidList"/>
    <dgm:cxn modelId="{945FE6E6-A76F-45F5-9643-E1D39C7B9C3E}" type="presParOf" srcId="{0316A54A-C141-44C2-908F-F9C5B2E506A3}" destId="{ED7EAA59-B680-492A-97BA-67E47B7E8A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A5ABE-1774-4713-88C4-16D11E783C83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/>
            <a:t>Możliwość realizacji praktyk dziennikarskich dla studentów</a:t>
          </a:r>
          <a:endParaRPr lang="en-US" sz="1700" kern="1200"/>
        </a:p>
      </dsp:txBody>
      <dsp:txXfrm>
        <a:off x="3080" y="587032"/>
        <a:ext cx="2444055" cy="1466433"/>
      </dsp:txXfrm>
    </dsp:sp>
    <dsp:sp modelId="{79BE2D40-AF9B-42E8-A70E-EDABFDD02555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/>
            <a:t>Możliwość przeprowadzania zajęć wyjazdowych w PWR i WG</a:t>
          </a:r>
          <a:endParaRPr lang="en-US" sz="1700" kern="1200"/>
        </a:p>
      </dsp:txBody>
      <dsp:txXfrm>
        <a:off x="2691541" y="587032"/>
        <a:ext cx="2444055" cy="1466433"/>
      </dsp:txXfrm>
    </dsp:sp>
    <dsp:sp modelId="{DB878E22-34A7-4D81-A4BE-1D6ABAD7FA77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/>
            <a:t>Możliwość udostępniania naszego studia TV na potrzeby zajęć, szkoleń, warsztatów praktycznych</a:t>
          </a:r>
          <a:endParaRPr lang="en-US" sz="1700" kern="1200"/>
        </a:p>
      </dsp:txBody>
      <dsp:txXfrm>
        <a:off x="5380002" y="587032"/>
        <a:ext cx="2444055" cy="1466433"/>
      </dsp:txXfrm>
    </dsp:sp>
    <dsp:sp modelId="{28A28208-60E7-41DA-BE92-92CA672A447D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/>
            <a:t>Staże po zakończeniu studiów</a:t>
          </a:r>
          <a:endParaRPr lang="en-US" sz="1700" kern="1200"/>
        </a:p>
      </dsp:txBody>
      <dsp:txXfrm>
        <a:off x="8068463" y="587032"/>
        <a:ext cx="2444055" cy="1466433"/>
      </dsp:txXfrm>
    </dsp:sp>
    <dsp:sp modelId="{6EED291A-1284-44D7-9F39-0E6623E96751}">
      <dsp:nvSpPr>
        <dsp:cNvPr id="0" name=""/>
        <dsp:cNvSpPr/>
      </dsp:nvSpPr>
      <dsp:spPr>
        <a:xfrm>
          <a:off x="1347311" y="2297871"/>
          <a:ext cx="2444055" cy="146643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/>
            <a:t>Pracę i współpracę dla wyróżniających się studentów i absolwentów studiów dziennikarskich</a:t>
          </a:r>
          <a:endParaRPr lang="en-US" sz="1700" kern="1200"/>
        </a:p>
      </dsp:txBody>
      <dsp:txXfrm>
        <a:off x="1347311" y="2297871"/>
        <a:ext cx="2444055" cy="1466433"/>
      </dsp:txXfrm>
    </dsp:sp>
    <dsp:sp modelId="{D504DC46-42F4-4EDC-909A-39C0061AE471}">
      <dsp:nvSpPr>
        <dsp:cNvPr id="0" name=""/>
        <dsp:cNvSpPr/>
      </dsp:nvSpPr>
      <dsp:spPr>
        <a:xfrm>
          <a:off x="4035772" y="2297871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/>
            <a:t>Spotkania z naszymi doświadczonymi redaktorami w ramach warsztatów pracy dziennikarza</a:t>
          </a:r>
          <a:endParaRPr lang="en-US" sz="1700" kern="1200"/>
        </a:p>
      </dsp:txBody>
      <dsp:txXfrm>
        <a:off x="4035772" y="2297871"/>
        <a:ext cx="2444055" cy="1466433"/>
      </dsp:txXfrm>
    </dsp:sp>
    <dsp:sp modelId="{C03A47B9-EDAC-454C-AE0C-30EC0F0BCE92}">
      <dsp:nvSpPr>
        <dsp:cNvPr id="0" name=""/>
        <dsp:cNvSpPr/>
      </dsp:nvSpPr>
      <dsp:spPr>
        <a:xfrm>
          <a:off x="6724233" y="2297871"/>
          <a:ext cx="2444055" cy="1466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/>
            <a:t>Warsztaty specjalistyczne, np. z narzędzi i technik pracy dziennikarza online</a:t>
          </a:r>
          <a:endParaRPr lang="en-US" sz="1700" kern="1200"/>
        </a:p>
      </dsp:txBody>
      <dsp:txXfrm>
        <a:off x="6724233" y="2297871"/>
        <a:ext cx="2444055" cy="1466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FBD32-141A-495A-934F-16E4CFCCB603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76DD0-CFD7-4D17-925E-95B811211DCC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C9F2F-1B23-4A09-8C1A-E6F18B8A9B13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Letnie praktyki dziennikarskie dla studentów</a:t>
          </a:r>
          <a:endParaRPr lang="en-US" sz="2500" kern="1200"/>
        </a:p>
      </dsp:txBody>
      <dsp:txXfrm>
        <a:off x="1816103" y="671"/>
        <a:ext cx="4447536" cy="1572384"/>
      </dsp:txXfrm>
    </dsp:sp>
    <dsp:sp modelId="{19F22F13-6612-48AA-92F7-AC49BB127168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30279-C498-4D77-96E8-0151B38F6334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ADB50-2E01-4F1E-88DA-A7ECD486ECDC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Staże dla absolwentów studiów dziennikarskich</a:t>
          </a:r>
          <a:endParaRPr lang="en-US" sz="2500" kern="1200"/>
        </a:p>
      </dsp:txBody>
      <dsp:txXfrm>
        <a:off x="1816103" y="1966151"/>
        <a:ext cx="4447536" cy="1572384"/>
      </dsp:txXfrm>
    </dsp:sp>
    <dsp:sp modelId="{8B387160-2D9B-4B72-9BA2-C3E5FBE5FB65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26922-D23C-4002-B0DD-8EA967732E12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EAA59-B680-492A-97BA-67E47B7E8A34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Przygotowanie planu ramowej współpracy w roku akademickim 2021/2022</a:t>
          </a:r>
          <a:endParaRPr lang="en-US" sz="2500" kern="1200"/>
        </a:p>
      </dsp:txBody>
      <dsp:txXfrm>
        <a:off x="1816103" y="3931632"/>
        <a:ext cx="4447536" cy="1572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751069-39A9-4EFC-B628-99FD9084D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5919A9A-7585-4030-81EE-839DEA926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3AE94B7-6CC7-4CE2-8BA0-46FD8199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077D-6AF4-41D7-856E-D49749A7B45C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01F034-CCC5-4E77-ACF8-A6A1E6D22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E3B705-DEDF-43DC-9A81-87552F83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377D-F34E-4BFD-B2A4-27CDD6B483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272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5F6972-AD93-4B25-9A3D-2992230D8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9C84A12-6221-4E52-890A-1C458D3D7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7C6D71F-15F6-4AD2-B0C0-A17D035C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077D-6AF4-41D7-856E-D49749A7B45C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ACEE49D-1097-403C-A595-BA7475D0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C643F0-8A15-449C-9E93-36F89352D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377D-F34E-4BFD-B2A4-27CDD6B483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387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F747C1F-2A65-4340-AED7-AB96D6C1B4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DC69EA1-4EF8-4A15-8337-58C4E734F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1AB3B98-CEFD-4F31-AD18-92C0E63F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077D-6AF4-41D7-856E-D49749A7B45C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7050A1-645A-40FC-9575-F5E55958C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059346-74F8-44C2-AB78-42746078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377D-F34E-4BFD-B2A4-27CDD6B483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991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B11732-C84B-4727-A0B3-622FE1AA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430ADF-6562-4FE6-864E-5F92CA146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5BA4AC5-10F0-4072-8FA0-306C887F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077D-6AF4-41D7-856E-D49749A7B45C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A9A184A-25E9-4A3B-8632-2A73D6CF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87C8B1-C110-467A-9B2B-28DEA67A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377D-F34E-4BFD-B2A4-27CDD6B483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31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F692E4-2032-45ED-9C50-77219B27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5134E33-78C2-4684-B650-83D94061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7C5E2F-F7E1-4F45-8F4A-7DA69D22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077D-6AF4-41D7-856E-D49749A7B45C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B3C5BD-C677-466A-B112-1B1950074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8FBC7E-6139-4F4F-BACE-33FEC534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377D-F34E-4BFD-B2A4-27CDD6B483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24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01100E-4AEE-449B-8856-B0460CEBD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86A7D1-869C-485B-8F1C-BC85E0614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A36AAE7-E66E-4B0C-A865-FE59DE4D8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799D99A-B655-49AF-903D-D6ED77BA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077D-6AF4-41D7-856E-D49749A7B45C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0BD9ABA-38BB-4F5D-B74D-54B374BE4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CE46C42-59C9-4B17-A09F-ECDC07E3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377D-F34E-4BFD-B2A4-27CDD6B483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572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12058E-A605-4A93-A372-36E1AAC44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3A9363-589D-431B-82E9-3DA0821EC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5DE27D4-1E2E-4F18-B384-8385CDDEC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5CEB08D-A940-4638-A31C-F790CA974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06B55D6-4DBA-437E-9844-B2B8B7D9B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9B65FC2-95CD-429F-8422-FB83D5208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077D-6AF4-41D7-856E-D49749A7B45C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1F24189-CBD9-4821-8503-960A1691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4A8BC1C-1812-4E7B-A818-B92933EE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377D-F34E-4BFD-B2A4-27CDD6B483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46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3D294D-6E84-4638-AC56-541B0FE0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1CDFB5C-7E33-4A64-9737-81B81375A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077D-6AF4-41D7-856E-D49749A7B45C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7BA87DE-C7F5-490B-869B-24076D35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8889065-20F9-4340-A80F-19525F0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377D-F34E-4BFD-B2A4-27CDD6B483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050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8273B6E-585B-479C-AD09-7B0443451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077D-6AF4-41D7-856E-D49749A7B45C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14855AA-B6D0-495E-A65B-65097B567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BDFB39-48EE-4B65-9AAA-5C4AACFA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377D-F34E-4BFD-B2A4-27CDD6B483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70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B630A3-3A02-4B5E-B555-AA64F719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8F38F0-CFE4-44E3-BD41-AB5A45F9F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EF071EC-AB27-4C94-8F80-FDAE5E5A4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42A0FBD-5EAA-4299-A903-64B6371D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077D-6AF4-41D7-856E-D49749A7B45C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59AF87F-BB44-4DCD-BC40-CEA3C91D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DF4C38C-8291-451B-9CD8-52900734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377D-F34E-4BFD-B2A4-27CDD6B483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80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97AB42-58F7-44C1-A142-AC9A71434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2D965F8-FA55-4EA9-BE0C-CD99F011A8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A0260A-1FD4-452A-B80F-7639FAC72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EF2AFB1-244A-4198-918C-513D4A58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077D-6AF4-41D7-856E-D49749A7B45C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21F88F1-CC68-4775-B7AC-B7558004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27F1855-4691-4F81-9223-71B66C540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377D-F34E-4BFD-B2A4-27CDD6B483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557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FD78936-967B-4FFF-98CF-5D3A31137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30CE1C3-7754-475E-BC1D-EBC566DAE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1DAEFF-1D07-422F-A660-909FA552F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4077D-6AF4-41D7-856E-D49749A7B45C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7E97F6-DD74-4F8C-9BE7-8389CF033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743E14A-F61F-4508-869C-8E8456076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2377D-F34E-4BFD-B2A4-27CDD6B483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237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CAAE82F-D60E-4D18-A0C0-08C26AE34387}"/>
              </a:ext>
            </a:extLst>
          </p:cNvPr>
          <p:cNvSpPr txBox="1"/>
          <p:nvPr/>
        </p:nvSpPr>
        <p:spPr>
          <a:xfrm>
            <a:off x="7180028" y="3376123"/>
            <a:ext cx="4515147" cy="15292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Silna grupa medialna - Redakcje na najwyższym poziomie</a:t>
            </a:r>
          </a:p>
        </p:txBody>
      </p:sp>
      <p:pic>
        <p:nvPicPr>
          <p:cNvPr id="4" name="Obraz 3" descr="Obraz zawierający tekst, osoba&#10;&#10;Opis wygenerowany automatycznie">
            <a:extLst>
              <a:ext uri="{FF2B5EF4-FFF2-40B4-BE49-F238E27FC236}">
                <a16:creationId xmlns:a16="http://schemas.microsoft.com/office/drawing/2014/main" id="{CEF7571B-DDD8-49AF-9304-950243D57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r="2300" b="1"/>
          <a:stretch/>
        </p:blipFill>
        <p:spPr>
          <a:xfrm>
            <a:off x="5791325" y="1329379"/>
            <a:ext cx="1999111" cy="1750970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7" name="Obraz 6" descr="Obraz zawierający osoba, sprzęt elektroniczny, ręka, kamera&#10;&#10;Opis wygenerowany automatycznie">
            <a:extLst>
              <a:ext uri="{FF2B5EF4-FFF2-40B4-BE49-F238E27FC236}">
                <a16:creationId xmlns:a16="http://schemas.microsoft.com/office/drawing/2014/main" id="{BB1256A2-91FA-438F-ADA7-681007AD5E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r="8379" b="-1"/>
          <a:stretch/>
        </p:blipFill>
        <p:spPr>
          <a:xfrm>
            <a:off x="-2191" y="10"/>
            <a:ext cx="7678763" cy="6857990"/>
          </a:xfrm>
          <a:custGeom>
            <a:avLst/>
            <a:gdLst/>
            <a:ahLst/>
            <a:cxnLst/>
            <a:rect l="l" t="t" r="r" b="b"/>
            <a:pathLst>
              <a:path w="7678763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08EB9E7-6F3D-4946-ACF8-45EE5F1FE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18" y="1621549"/>
            <a:ext cx="319305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72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2127260-7F80-47FD-97A3-B6DD6D913691}"/>
              </a:ext>
            </a:extLst>
          </p:cNvPr>
          <p:cNvSpPr txBox="1"/>
          <p:nvPr/>
        </p:nvSpPr>
        <p:spPr>
          <a:xfrm>
            <a:off x="1363744" y="4067084"/>
            <a:ext cx="9464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/>
              <a:t>Zapraszamy do współpracy!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7B2E36-60F0-4FD2-8CCF-971B32446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46" y="1470625"/>
            <a:ext cx="3193057" cy="792549"/>
          </a:xfrm>
          <a:prstGeom prst="rect">
            <a:avLst/>
          </a:prstGeom>
        </p:spPr>
      </p:pic>
      <p:pic>
        <p:nvPicPr>
          <p:cNvPr id="6" name="Obraz 5" descr="Obraz zawierający tekst, osoba&#10;&#10;Opis wygenerowany automatycznie">
            <a:extLst>
              <a:ext uri="{FF2B5EF4-FFF2-40B4-BE49-F238E27FC236}">
                <a16:creationId xmlns:a16="http://schemas.microsoft.com/office/drawing/2014/main" id="{230B7321-4BA2-4430-BDC9-1B0E79A40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20" y="1313029"/>
            <a:ext cx="1809805" cy="150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2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92572B6-D73F-46BC-8E5A-9209B11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89" y="1168336"/>
            <a:ext cx="1998158" cy="113707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3D82233-1182-419C-AAB5-709B96B96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615" y="1317152"/>
            <a:ext cx="3004048" cy="9224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C57D771-F2FC-45C2-A5C3-D4C7E93AA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742" y="2730452"/>
            <a:ext cx="1528986" cy="86352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139338-9DD3-4C46-9593-F7054D860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29" y="2791418"/>
            <a:ext cx="1949709" cy="88160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569F9199-7344-49B3-A585-456A0B2D4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58" y="2791418"/>
            <a:ext cx="1676545" cy="87637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8570BA55-536A-40ED-B040-369184AB2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99" y="2730452"/>
            <a:ext cx="1470787" cy="8804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CD3DC4D6-D941-41F7-B5FE-10B2EC7CF3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307" y="550232"/>
            <a:ext cx="1910350" cy="158616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406CE77-77B5-4C12-A20D-510B2A627E9A}"/>
              </a:ext>
            </a:extLst>
          </p:cNvPr>
          <p:cNvSpPr txBox="1"/>
          <p:nvPr/>
        </p:nvSpPr>
        <p:spPr>
          <a:xfrm>
            <a:off x="945799" y="4989250"/>
            <a:ext cx="9547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/>
              <a:t>Bogata oferta tytułów PRINT…</a:t>
            </a:r>
          </a:p>
        </p:txBody>
      </p:sp>
    </p:spTree>
    <p:extLst>
      <p:ext uri="{BB962C8B-B14F-4D97-AF65-F5344CB8AC3E}">
        <p14:creationId xmlns:p14="http://schemas.microsoft.com/office/powerpoint/2010/main" val="267410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92572B6-D73F-46BC-8E5A-9209B11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89" y="1168336"/>
            <a:ext cx="1998158" cy="113707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3D82233-1182-419C-AAB5-709B96B96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615" y="1317152"/>
            <a:ext cx="3004048" cy="9224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C57D771-F2FC-45C2-A5C3-D4C7E93AA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742" y="2730452"/>
            <a:ext cx="1528986" cy="86352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139338-9DD3-4C46-9593-F7054D860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29" y="2791418"/>
            <a:ext cx="1949709" cy="8816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8349EF2-9980-4F80-8AF7-E348474BC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115" y="5491601"/>
            <a:ext cx="2244888" cy="92240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DC8187A-2A5F-49C9-A1CF-3AF7F4143F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0" y="4065701"/>
            <a:ext cx="3444658" cy="113707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569F9199-7344-49B3-A585-456A0B2D44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58" y="2791418"/>
            <a:ext cx="1676545" cy="87637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5FB8FB8-F23B-44AD-BC72-E2DF8FA9E5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86" y="5491601"/>
            <a:ext cx="3161376" cy="106382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8570BA55-536A-40ED-B040-369184AB28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99" y="2730452"/>
            <a:ext cx="1470787" cy="880400"/>
          </a:xfrm>
          <a:prstGeom prst="rect">
            <a:avLst/>
          </a:prstGeom>
        </p:spPr>
      </p:pic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:a16="http://schemas.microsoft.com/office/drawing/2014/main" id="{CD3DC4D6-D941-41F7-B5FE-10B2EC7CF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44" y="452295"/>
            <a:ext cx="2230312" cy="1862967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FAA7326-ECD6-4296-85D6-455DB118450A}"/>
              </a:ext>
            </a:extLst>
          </p:cNvPr>
          <p:cNvSpPr txBox="1"/>
          <p:nvPr/>
        </p:nvSpPr>
        <p:spPr>
          <a:xfrm>
            <a:off x="5307496" y="1168336"/>
            <a:ext cx="1500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O N L I N E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7BF37CC7-06C1-43CD-8EDC-FDFD38A520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67" y="4148385"/>
            <a:ext cx="2223961" cy="1054388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44204EB-7C0B-4EC8-B5AB-85768BFD8B3A}"/>
              </a:ext>
            </a:extLst>
          </p:cNvPr>
          <p:cNvSpPr txBox="1"/>
          <p:nvPr/>
        </p:nvSpPr>
        <p:spPr>
          <a:xfrm>
            <a:off x="-945691" y="510176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…i jeszcze szersza online</a:t>
            </a:r>
          </a:p>
        </p:txBody>
      </p:sp>
    </p:spTree>
    <p:extLst>
      <p:ext uri="{BB962C8B-B14F-4D97-AF65-F5344CB8AC3E}">
        <p14:creationId xmlns:p14="http://schemas.microsoft.com/office/powerpoint/2010/main" val="1641363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886788-700E-4D20-9F80-E0E96837A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1850674C-4E08-4C62-A3E2-6337FE4F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BCE4FF05-2B0C-4C97-A9B4-E163085A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CA65047-043D-4D17-8C6D-E72B571900FF}"/>
              </a:ext>
            </a:extLst>
          </p:cNvPr>
          <p:cNvSpPr txBox="1"/>
          <p:nvPr/>
        </p:nvSpPr>
        <p:spPr>
          <a:xfrm>
            <a:off x="475488" y="1124712"/>
            <a:ext cx="402336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>
                <a:latin typeface="+mj-lt"/>
                <a:ea typeface="+mj-ea"/>
                <a:cs typeface="+mj-cs"/>
              </a:rPr>
              <a:t>Ścisła współpraca medialna PRINT &amp; ONLINE z Wydawnictwem Gospodarczym w Warszawie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9C2A7A-A6B6-4A56-B11C-8E967D88A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18EFA6F-4813-442E-A4E7-14B3308B5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03" y="1353411"/>
            <a:ext cx="5989326" cy="148661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DBD7205-E536-4134-8768-AC3E1A3C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FA098D7-03C7-401C-9D4C-0C218ECF9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4" y="4549075"/>
            <a:ext cx="2871216" cy="898214"/>
          </a:xfrm>
          <a:prstGeom prst="rect">
            <a:avLst/>
          </a:prstGeom>
        </p:spPr>
      </p:pic>
      <p:pic>
        <p:nvPicPr>
          <p:cNvPr id="12" name="Obraz 11" descr="Obraz zawierający tekst, clipart, znak&#10;&#10;Opis wygenerowany automatycznie">
            <a:extLst>
              <a:ext uri="{FF2B5EF4-FFF2-40B4-BE49-F238E27FC236}">
                <a16:creationId xmlns:a16="http://schemas.microsoft.com/office/drawing/2014/main" id="{273522EE-7702-49CE-A696-FB75DA2AE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13" y="4596212"/>
            <a:ext cx="2871216" cy="80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2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5F3014A9-BF48-4E58-9BFC-00B790684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0" b="3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DF801F4-4CA0-4679-8D0D-FC7D8A644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19140" b="2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24B2D0D-C813-43A8-B323-00CB16DD9E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r="-1" b="-1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6" name="Obraz 5" descr="Obraz zawierający tekst, kostium&#10;&#10;Opis wygenerowany automatycznie">
            <a:extLst>
              <a:ext uri="{FF2B5EF4-FFF2-40B4-BE49-F238E27FC236}">
                <a16:creationId xmlns:a16="http://schemas.microsoft.com/office/drawing/2014/main" id="{517B890C-B356-4F6F-BC00-3E3565DC38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F511700-EA1B-4ABE-9C02-ED20A1996F1C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STUDIO TV PWR ONLINE – nowa jakość realizacji webinariów…</a:t>
            </a: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38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24B2D0D-C813-43A8-B323-00CB16DD9E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0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F3014A9-BF48-4E58-9BFC-00B790684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r="-2" b="-2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17B890C-B356-4F6F-BC00-3E3565DC38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0" r="-1" b="-1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F511700-EA1B-4ABE-9C02-ED20A1996F1C}"/>
              </a:ext>
            </a:extLst>
          </p:cNvPr>
          <p:cNvSpPr txBox="1"/>
          <p:nvPr/>
        </p:nvSpPr>
        <p:spPr>
          <a:xfrm>
            <a:off x="438912" y="1508760"/>
            <a:ext cx="3429000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STUDIO TV PWR ONLINE – nowa jakość realizacji programów dla redakcji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F801F4-4CA0-4679-8D0D-FC7D8A644D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r="12184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21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F3014A9-BF48-4E58-9BFC-00B790684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0" r="1" b="1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Obraz 4" descr="Obraz zawierający zewnętrzne, niebo, osoba, drzewo&#10;&#10;Opis wygenerowany automatycznie">
            <a:extLst>
              <a:ext uri="{FF2B5EF4-FFF2-40B4-BE49-F238E27FC236}">
                <a16:creationId xmlns:a16="http://schemas.microsoft.com/office/drawing/2014/main" id="{5F165BF3-70F7-4B9B-98EC-056E5E0F92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490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24B2D0D-C813-43A8-B323-00CB16DD9E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27" b="-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DF801F4-4CA0-4679-8D0D-FC7D8A644D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r="-2" b="-2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5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C5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F511700-EA1B-4ABE-9C02-ED20A1996F1C}"/>
              </a:ext>
            </a:extLst>
          </p:cNvPr>
          <p:cNvSpPr txBox="1"/>
          <p:nvPr/>
        </p:nvSpPr>
        <p:spPr>
          <a:xfrm>
            <a:off x="6619164" y="4189864"/>
            <a:ext cx="4997354" cy="216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CIEKAWE PROGRAMY INTERNETOWE W OFERCIE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17B890C-B356-4F6F-BC00-3E3565DC38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r="17768" b="3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306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70D8E-045C-4BD0-BA36-642B70DD9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75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D0B1990-12C3-40F7-BB9D-64CD3B5FA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Co proponujemy?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6F7EDBF5-A77D-4F18-9277-33520D06B6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18065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2751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ABBE7E7-8C4F-403B-934B-AA85ECA92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pl-PL" sz="6000">
                <a:solidFill>
                  <a:schemeClr val="bg1"/>
                </a:solidFill>
              </a:rPr>
              <a:t>Współpraca możliwa od zaraz: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0215ECBB-7C7D-42D0-97BF-3E13C20B16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02553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123022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155</Words>
  <Application>Microsoft Office PowerPoint</Application>
  <PresentationFormat>Panoramiczny</PresentationFormat>
  <Paragraphs>21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 proponujemy?</vt:lpstr>
      <vt:lpstr>Współpraca możliwa od zaraz: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PWR Online</dc:title>
  <dc:creator>Bartłomiej Czekała</dc:creator>
  <cp:lastModifiedBy>Bartłomiej Czekała</cp:lastModifiedBy>
  <cp:revision>16</cp:revision>
  <dcterms:created xsi:type="dcterms:W3CDTF">2021-06-07T12:10:55Z</dcterms:created>
  <dcterms:modified xsi:type="dcterms:W3CDTF">2021-06-18T08:31:59Z</dcterms:modified>
</cp:coreProperties>
</file>