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82A4"/>
    <a:srgbClr val="111533"/>
    <a:srgbClr val="000066"/>
    <a:srgbClr val="1E0E96"/>
    <a:srgbClr val="434EBB"/>
    <a:srgbClr val="252B67"/>
    <a:srgbClr val="2B4C73"/>
    <a:srgbClr val="4A56CE"/>
    <a:srgbClr val="CE5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489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229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5460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839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3673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72793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378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8985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573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6345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2308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B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43376-5D51-462E-9EF2-CAFF87188EEF}" type="datetimeFigureOut">
              <a:rPr lang="pl-PL" smtClean="0"/>
              <a:t>19.09.2026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6B98C-3944-464A-824A-D08E763704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174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B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636912"/>
            <a:ext cx="7772400" cy="963538"/>
          </a:xfrm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TYTUŁ PREZENTACJI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2209800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PODTYTUŁ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8" y="26609"/>
            <a:ext cx="9144000" cy="276532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78" y="5517232"/>
            <a:ext cx="1615443" cy="96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26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rgbClr val="252B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pl-PL" sz="3300" b="1" dirty="0" smtClean="0">
                <a:solidFill>
                  <a:schemeClr val="bg1"/>
                </a:solidFill>
              </a:rPr>
              <a:t>TYTUŁ ROZDZIAŁU</a:t>
            </a:r>
            <a:endParaRPr lang="pl-PL" sz="3300" b="1" dirty="0">
              <a:solidFill>
                <a:schemeClr val="bg1"/>
              </a:solidFill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78" y="6316935"/>
            <a:ext cx="1996444" cy="280417"/>
          </a:xfrm>
        </p:spPr>
      </p:pic>
      <p:sp>
        <p:nvSpPr>
          <p:cNvPr id="6" name="pole tekstowe 5"/>
          <p:cNvSpPr txBox="1"/>
          <p:nvPr/>
        </p:nvSpPr>
        <p:spPr>
          <a:xfrm>
            <a:off x="95203" y="0"/>
            <a:ext cx="1168910" cy="1015663"/>
          </a:xfrm>
          <a:prstGeom prst="rect">
            <a:avLst/>
          </a:prstGeom>
          <a:noFill/>
          <a:ln>
            <a:noFill/>
          </a:ln>
          <a:effectLst>
            <a:outerShdw sx="1000" sy="1000" algn="ctr">
              <a:srgbClr val="000000"/>
            </a:outerShdw>
          </a:effectLst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solidFill>
                  <a:srgbClr val="8482A4"/>
                </a:solidFill>
                <a:latin typeface="+mj-lt"/>
              </a:rPr>
              <a:t>1.0</a:t>
            </a:r>
            <a:endParaRPr lang="pl-PL" sz="6000" b="1" dirty="0">
              <a:solidFill>
                <a:srgbClr val="8482A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68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6</Words>
  <Application>Microsoft Office PowerPoint</Application>
  <PresentationFormat>Pokaz na ekranie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3" baseType="lpstr">
      <vt:lpstr>Motyw pakietu Office</vt:lpstr>
      <vt:lpstr>TYTUŁ PREZENTACJI</vt:lpstr>
      <vt:lpstr>TYTUŁ ROZDZIAŁU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CEM</dc:creator>
  <cp:lastModifiedBy>CEM</cp:lastModifiedBy>
  <cp:revision>5</cp:revision>
  <dcterms:created xsi:type="dcterms:W3CDTF">2026-09-19T10:00:26Z</dcterms:created>
  <dcterms:modified xsi:type="dcterms:W3CDTF">2026-09-19T10:45:16Z</dcterms:modified>
</cp:coreProperties>
</file>